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4" r:id="rId5"/>
    <p:sldId id="258" r:id="rId6"/>
    <p:sldId id="259" r:id="rId7"/>
    <p:sldId id="260" r:id="rId8"/>
    <p:sldId id="267" r:id="rId9"/>
    <p:sldId id="270" r:id="rId10"/>
    <p:sldId id="265" r:id="rId11"/>
    <p:sldId id="271" r:id="rId12"/>
    <p:sldId id="272" r:id="rId13"/>
    <p:sldId id="273" r:id="rId14"/>
    <p:sldId id="262" r:id="rId15"/>
    <p:sldId id="268" r:id="rId16"/>
    <p:sldId id="25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AF99-AC26-4B56-BBD0-CA4059565A51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BD21-2B43-49ED-9361-35E214E98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ge@obrnadzor.gov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coi.inf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ge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brief-glossar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Единое областное  </a:t>
            </a:r>
            <a:r>
              <a:rPr lang="ru-RU" sz="3600" b="1" dirty="0" smtClean="0">
                <a:solidFill>
                  <a:srgbClr val="C00000"/>
                </a:solidFill>
              </a:rPr>
              <a:t>родительское собрания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8208912" cy="417646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и проведение государственной итоговой аттестации выпускников 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класса»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Проект расписания </a:t>
            </a:r>
            <a:r>
              <a:rPr lang="ru-RU" sz="3100" b="1" dirty="0">
                <a:solidFill>
                  <a:srgbClr val="C00000"/>
                </a:solidFill>
              </a:rPr>
              <a:t>проведения </a:t>
            </a:r>
            <a:r>
              <a:rPr lang="ru-RU" sz="3100" b="1" dirty="0" smtClean="0">
                <a:solidFill>
                  <a:srgbClr val="C00000"/>
                </a:solidFill>
              </a:rPr>
              <a:t>О</a:t>
            </a:r>
            <a:r>
              <a:rPr lang="ru-RU" sz="3100" b="1" dirty="0" smtClean="0">
                <a:solidFill>
                  <a:srgbClr val="C00000"/>
                </a:solidFill>
              </a:rPr>
              <a:t>ГЭ </a:t>
            </a:r>
            <a:r>
              <a:rPr lang="ru-RU" sz="3100" b="1" dirty="0" smtClean="0">
                <a:solidFill>
                  <a:srgbClr val="C00000"/>
                </a:solidFill>
              </a:rPr>
              <a:t>в 2016 </a:t>
            </a:r>
            <a:r>
              <a:rPr lang="ru-RU" sz="3100" b="1" dirty="0">
                <a:solidFill>
                  <a:srgbClr val="C00000"/>
                </a:solidFill>
              </a:rPr>
              <a:t>году </a:t>
            </a:r>
            <a:r>
              <a:rPr lang="ru-RU" sz="3100" b="1" dirty="0"/>
              <a:t> 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133083"/>
              </p:ext>
            </p:extLst>
          </p:nvPr>
        </p:nvGraphicFramePr>
        <p:xfrm>
          <a:off x="395536" y="692696"/>
          <a:ext cx="8352928" cy="581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177"/>
                <a:gridCol w="6513751"/>
              </a:tblGrid>
              <a:tr h="5400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 28 мая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(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химия, информатика, литература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история, биология, физика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(ср)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химия, информатика, литература, география, история, биология,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физика, иностранные языки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 русский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язык, математика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предметам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128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права на объективное оценивание участникам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право подать в письменной форме апелляцию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нарушении установленного порядка проведения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общеобразовательному предмету;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несогласии с выставленными баллами.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принимаются апелляции: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вопросам содержания и структуры КИМ по общеобразовательным предметам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вопросам, связанным с нарушением участником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требований к выполнению экзаменационной работы.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063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общеобразовательным предметам 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 часов по местному времени</a:t>
            </a: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прибытии в ППЭ все участники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Явиться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  ППЭ  в  день  и  время,  указанные  в  пропуске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имея при себе: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выданный при регистрации на сдачу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(заполненный и зарегистрированный);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(далее – паспорт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капиллярную ручку с черными чернилами;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263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и ОГЭ 2016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можно задать по телефону 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984-89-19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по пятницу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09:00 до 17:00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московскому времени).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Амурской области звонки по вопросам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ГЭ-2016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 по телефону (4162) 226 528.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ege@obrnadzor.gov.ru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1520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26" t="14951" r="16903" b="5499"/>
          <a:stretch>
            <a:fillRect/>
          </a:stretch>
        </p:blipFill>
        <p:spPr bwMode="auto">
          <a:xfrm>
            <a:off x="832111" y="1288652"/>
            <a:ext cx="7484305" cy="509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hlinkClick r:id="rId3"/>
              </a:rPr>
              <a:t>http://rcoi.info/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http://www.fipi.ru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170" t="14951" r="7958" b="5499"/>
          <a:stretch>
            <a:fillRect/>
          </a:stretch>
        </p:blipFill>
        <p:spPr bwMode="auto">
          <a:xfrm>
            <a:off x="755576" y="1772816"/>
            <a:ext cx="801881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84" t="14922" r="13589" b="5992"/>
          <a:stretch>
            <a:fillRect/>
          </a:stretch>
        </p:blipFill>
        <p:spPr bwMode="auto">
          <a:xfrm>
            <a:off x="395536" y="1484784"/>
            <a:ext cx="8013268" cy="482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548680"/>
            <a:ext cx="6696744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hlinkClick r:id="rId3"/>
              </a:rPr>
              <a:t>http://www.ege.edu.ru</a:t>
            </a:r>
            <a:endParaRPr lang="ru-RU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http://ege.yandex.ru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170" t="14951" r="9747" b="5499"/>
          <a:stretch>
            <a:fillRect/>
          </a:stretch>
        </p:blipFill>
        <p:spPr bwMode="auto">
          <a:xfrm>
            <a:off x="323528" y="1700808"/>
            <a:ext cx="812250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Государственная итоговая аттестация, завершающая освоение основных образовательных программ основного общего образования является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обязательной.</a:t>
            </a:r>
          </a:p>
          <a:p>
            <a:pPr algn="ctr">
              <a:buNone/>
            </a:pP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прохождения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ВЫПУСКНОЙЙ ЭКЗАМЕН 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172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38661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 О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форме </a:t>
            </a:r>
            <a:r>
              <a:rPr lang="ru-RU" sz="3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ГИА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допускаются обучающиеся, </a:t>
            </a:r>
            <a:r>
              <a:rPr lang="ru-RU" sz="3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задолженности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полном объеме выполнившие учебный план или индивидуальный учебный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(имеющие годовые отметки не ниже удовлетворительных по всем учебным предметам).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текущего года для участия в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подают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учреждении, в котором они обучаются, в срок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 2016г.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82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Нововведения в ГИА-9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136904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ГИА-9 в форме ОГЭ включает в себя кроме обязательных экзаменов по русскому языку и математике также экзамены по выбору обучающегося по двум учебным предметам из числа учебных предметов: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физика, химия, биология, литература, география, история, обществознание, иностранные языки (английский, французский, немецкий и испанский языки), информатика и информационно-коммуникационные технологии (ИКТ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Нововведения в ГИА-9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2015/16 учебном году основанием для получения аттестата об основном общем образовании является успешное прохождение ГИА-9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по русскому языку и математике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Результаты экзаменов по предметам по выбору, в том числе неудовлетворительные, не будут влиять на получение аттестата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Нововведения в ГИА-9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Общее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экзаменов в IX классах не должно превышать четырех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с ОВЗ, детей-инвалидов и инвалидов,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сдаваемых экзаменов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форме ГВЭ 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их желанию сокращается до двух обязательных экзаменов – по русскому языку 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предметов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набрать не ниже минимального количества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баллов;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(модуль математика – 3 балла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геометрия – 2 балла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реальная математика – 2 балла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 из любого модуля).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706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0346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результат ниже установленного минимального количества баллов по одному из обязательных учебных предметов, он имеет право на повторную сдачу в дополнительные сроки, предусмотренные единым расписанием.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участник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получает минимального количества баллов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 обязательным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для таких учащихся устанавливаются дополнительные сроки прохождения ГИА.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581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210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Единое областное  родительское собрания </vt:lpstr>
      <vt:lpstr>Слайд 2</vt:lpstr>
      <vt:lpstr>Формы прохождения ГИА</vt:lpstr>
      <vt:lpstr>  УЧАСТНИКИ ЕГЭ   К ОГЭ как форме ГИА допускаются обучающиеся, не имеющие академической задолженности и в полном объеме выполнившие учебный план или индивидуальный учебный план (имеющие годовые отметки не ниже удовлетворительных по всем учебным предметам).  Выпускники текущего года для участия в ОГЭ подают заявление в образовательном учреждении, в котором они обучаются, в срок до 1 марта 2016г.  </vt:lpstr>
      <vt:lpstr>Нововведения в ГИА-9</vt:lpstr>
      <vt:lpstr>Нововведения в ГИА-9</vt:lpstr>
      <vt:lpstr>Нововведения в ГИА-9</vt:lpstr>
      <vt:lpstr>   По каждому из обязательных предметов нужно набрать не ниже минимального количества баллов: русский язык – 15 баллов; математика– 8 баллов  (модуль математика – 3 балла модуль геометрия – 2 балла модуль реальная математика – 2 балла 1 балл из любого модуля).    </vt:lpstr>
      <vt:lpstr>НЕУДОВЛЕТВОРИТЕЛЬНЫЙ РЕЗУЛЬТАТ  Если участник ОГЭ получит результат ниже установленного минимального количества баллов по одному из обязательных учебных предметов, он имеет право на повторную сдачу в дополнительные сроки, предусмотренные единым расписанием.  В случае если участник ОГЭ не получает минимального количества баллов ОГЭ по двум обязательным предметам, то для таких учащихся устанавливаются дополнительные сроки прохождения ГИА.</vt:lpstr>
      <vt:lpstr> Проект расписания проведения ОГЭ в 2016 году   </vt:lpstr>
      <vt:lpstr> Апелляция Для обеспечения права на объективное оценивание участникам ОГЭ предоставляется право подать в письменной форме апелляцию:  - о нарушении установленного порядка проведения ОГЭ по общеобразовательному предмету;   - о несогласии с выставленными баллами. Не принимаются апелляции: по вопросам содержания и структуры КИМ по общеобразовательным предметам по вопросам, связанным с нарушением участником ОГЭ установленных требований к выполнению экзаменационной работы.  </vt:lpstr>
      <vt:lpstr>Правила и процедура проведения ОГЭ </vt:lpstr>
      <vt:lpstr> Горячая линия Рособрнадзора по вопросам ЕГЭ и ОГЭ 2016 </vt:lpstr>
      <vt:lpstr>http://rcoi.info/ </vt:lpstr>
      <vt:lpstr>http://www.fipi.ru </vt:lpstr>
      <vt:lpstr>Слайд 16</vt:lpstr>
      <vt:lpstr>http://ege.yandex.ru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Единого родительское собрания </dc:title>
  <dc:creator>user</dc:creator>
  <cp:lastModifiedBy>user</cp:lastModifiedBy>
  <cp:revision>2</cp:revision>
  <dcterms:created xsi:type="dcterms:W3CDTF">2016-01-27T04:12:32Z</dcterms:created>
  <dcterms:modified xsi:type="dcterms:W3CDTF">2016-01-28T06:57:54Z</dcterms:modified>
</cp:coreProperties>
</file>