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1" r:id="rId22"/>
    <p:sldId id="277" r:id="rId23"/>
    <p:sldId id="278" r:id="rId24"/>
    <p:sldId id="279" r:id="rId25"/>
    <p:sldId id="281" r:id="rId26"/>
    <p:sldId id="282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91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63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89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95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928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23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99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160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785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14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50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FE73D-3C41-45F3-A5AF-34CB4803EADA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342B-D7F1-43CE-AA44-232B379398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94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hyperlink" Target="http://www.ege.edu.ru/ru/main/brief-glossar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min-point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classes-11/egeru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ge@obrnadzor.gov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rcoi.info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ge.edu.r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geigia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ge.yandex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brief-glossar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областное  родительское собрание по вопросам организации и проведения ГИА в 2016 г. выпускников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154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3154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задания ЕГЭ — контрольные измерительные материалы (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представляют собой комплексы заданий стандартизированной формы, выполнение которых позволяет установить уровень освоения федерального государственного образовательного стандарта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разрабатываются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Федеральным институтом педагогических измерений (ФИПИ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4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http://www.fipi.ru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28" t="12708" r="8638" b="6250"/>
          <a:stretch/>
        </p:blipFill>
        <p:spPr bwMode="auto">
          <a:xfrm>
            <a:off x="427745" y="1556792"/>
            <a:ext cx="8291103" cy="483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938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46" t="11894" r="7863" b="5337"/>
          <a:stretch/>
        </p:blipFill>
        <p:spPr bwMode="auto">
          <a:xfrm>
            <a:off x="755576" y="980728"/>
            <a:ext cx="7881244" cy="430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60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" t="11650" r="259" b="5983"/>
          <a:stretch/>
        </p:blipFill>
        <p:spPr bwMode="auto">
          <a:xfrm>
            <a:off x="323528" y="908720"/>
            <a:ext cx="84969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81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9046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b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 используется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стобалльная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оценки.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каждому предмету ЕГЭ установлено 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минимальное количество баллов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преодоление которого подтверждает освоение основных общеобразовательных программ.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9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3757263"/>
          <a:ext cx="8229600" cy="211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1958339"/>
              </p:ext>
            </p:extLst>
          </p:nvPr>
        </p:nvGraphicFramePr>
        <p:xfrm>
          <a:off x="467544" y="1124742"/>
          <a:ext cx="8280920" cy="5798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3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47664" y="116632"/>
            <a:ext cx="656320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ЕГЭ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поступлении в вузы 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84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получить школьный аттестат, выпускнику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 необходимо сдать два обязательных экзамена в форме ЕГЭ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русский язык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из них нужно набрать не ниже минимального количества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балла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(базовая)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8 заданий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(профильная)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27 баллов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706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9472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Концепцией развития математического образования в Российской Федерации ЕГЭ по математике в новом учебном году будет разделен на два уровня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и профильный.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Успешная сдача ЕГЭ по математике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уровня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поступить в вузы, у которых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перечне вступительных испытаний при приеме на обучение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высшего образования –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предмет «Математика».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 математике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уровня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поступать в вузы,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в перечне вступительных испытаний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на обучение по образовательным программам высшего образования –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«Математика».</a:t>
            </a:r>
          </a:p>
        </p:txBody>
      </p:sp>
    </p:spTree>
    <p:extLst>
      <p:ext uri="{BB962C8B-B14F-4D97-AF65-F5344CB8AC3E}">
        <p14:creationId xmlns="" xmlns:p14="http://schemas.microsoft.com/office/powerpoint/2010/main" val="3047187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ЭКЗАМЕНАЦИОННОЙ РАБОТЫ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экзаменационной работы отводится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(180 минут).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состоит из одной части, включающей 20 заданий с кратким ответом базового уровня сложности.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заданий, необходимое для сдачи экзамена – 8.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из заданий 1–20 является целое число или конечная десятичная дробь, или последовательность цифр. 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 кратким ответом считается выполненным, если верный ответ записан в бланке ответов № 1 в той форме, которая предусмотрена инструкцией по выполнению задания.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97292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уровень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 –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баллов.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состоит из двух частей, которые различаются по содержанию, сложности и числу заданий. 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Определяющим признаком каждой части работы является форма заданий: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содержит 9 заданий (задания 1–9) с кратким ответом;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содержит пять заданий (задания 10–14) с кратким ответом и семь заданий (задания 15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- 21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развёрнутым ответом.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математики возможна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базовом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профильном уровнях.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34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прохождения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ВЫПУСКНОЙЙ ЭКЗАМЕН -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172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1865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 русскому языку обязательны при поступлении в вузы на каждое направление подготовки (специальность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баллов по русскому языку —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балла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экзаменационной работы отводится 3,5 часа (210 минут).</a:t>
            </a:r>
          </a:p>
        </p:txBody>
      </p:sp>
    </p:spTree>
    <p:extLst>
      <p:ext uri="{BB962C8B-B14F-4D97-AF65-F5344CB8AC3E}">
        <p14:creationId xmlns="" xmlns:p14="http://schemas.microsoft.com/office/powerpoint/2010/main" val="3575634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0346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ЕГЭ получит результат ниже установленного минимального количества баллов по одному из обязательных учебных предметов, он имеет право на повторную сдачу в дополнительные сроки, предусмотренные единым расписанием.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ЕГЭ не получает минимального количества баллов ЕГЭ 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 обязательным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предметам, пересдача ЕГЭ для таких участников ЕГЭ предусмотрена только через год. </a:t>
            </a:r>
          </a:p>
        </p:txBody>
      </p:sp>
    </p:spTree>
    <p:extLst>
      <p:ext uri="{BB962C8B-B14F-4D97-AF65-F5344CB8AC3E}">
        <p14:creationId xmlns="" xmlns:p14="http://schemas.microsoft.com/office/powerpoint/2010/main" val="371758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права на объективное оценивание участникам ЕГЭ предоставляется право подать в письменной форме апелляцию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нарушении установленного порядка проведения ЕГЭ по общеобразовательному предмету;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несогласии с выставленными баллами.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принимаются апелляции: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вопросам содержания и структуры КИМ по общеобразовательным предметам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вопросам, связанным с нарушением участником ЕГЭ установленных требований к выполнению экзаменационной работы.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0638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ЕГЭ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ЕГЭ по всем общеобразовательным предметам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 часов по местному времени</a:t>
            </a: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прибытии в ППЭ все участники ЕГЭ должны: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Явиться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  ППЭ  в  день  и  время,  указанные  в  пропуске на ЕГЭ,  имея при себе: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ЕГЭ, выданный при регистрации на сдачу ЕГЭ (заполненный и зарегистрированный);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(далее – паспорт); при отсутствии паспорта в период дополнительных сроков проведения ЕГЭ в июле участник ЕГЭ на экзамен не допускается;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капиллярную ручку с черными чернилами;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устройства и материалы, используемые по отдельным предметам, в соответствии с перечнем, ежегодно утверждаемым Федеральной службой по надзору в сфере образования и науки (далее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63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ЕГЭ-2016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можно задать по телефону 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(495) 984-89-19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понедельника по пятницу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 до 17:00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московскому времени).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Амурской области звонки по вопросам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ЕГЭ-2016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принимаются по телефону (4162) 226 528.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ege@obrnadzor.gov.ru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15201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http://rcoi.info/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3326" t="14951" r="16903" b="5499"/>
          <a:stretch>
            <a:fillRect/>
          </a:stretch>
        </p:blipFill>
        <p:spPr bwMode="auto">
          <a:xfrm>
            <a:off x="827584" y="1196752"/>
            <a:ext cx="7484305" cy="50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http://www.fipi.ru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832" t="23673" r="1012" b="5310"/>
          <a:stretch>
            <a:fillRect/>
          </a:stretch>
        </p:blipFill>
        <p:spPr bwMode="auto">
          <a:xfrm>
            <a:off x="323528" y="1484784"/>
            <a:ext cx="84969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www.ege.edu.ru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/>
          <a:srcRect l="13106" t="23248" r="14031" b="4096"/>
          <a:stretch>
            <a:fillRect/>
          </a:stretch>
        </p:blipFill>
        <p:spPr bwMode="auto">
          <a:xfrm>
            <a:off x="535490" y="1600200"/>
            <a:ext cx="807301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2611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http://egeigia.ru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t="18661" r="4527" b="4831"/>
          <a:stretch>
            <a:fillRect/>
          </a:stretch>
        </p:blipFill>
        <p:spPr bwMode="auto">
          <a:xfrm>
            <a:off x="508882" y="1484784"/>
            <a:ext cx="837293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hlinkClick r:id="rId2"/>
              </a:rPr>
              <a:t>http://ege.yandex.ru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23673" r="1844" b="15666"/>
          <a:stretch>
            <a:fillRect/>
          </a:stretch>
        </p:blipFill>
        <p:spPr bwMode="auto">
          <a:xfrm>
            <a:off x="611560" y="2276872"/>
            <a:ext cx="815013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9302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экзамен (ЕГЭ)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форма государственной итоговой аттестации  по образовательным программам среднего общего образования(ГИА).</a:t>
            </a:r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26" t="16631" r="30588" b="12825"/>
          <a:stretch/>
        </p:blipFill>
        <p:spPr bwMode="auto">
          <a:xfrm>
            <a:off x="683568" y="2042163"/>
            <a:ext cx="7488832" cy="469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732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ge.edu.ru/common/img/blanks/blan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71950" cy="604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ge.edu.ru/common/img/blanks/blan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7215"/>
            <a:ext cx="4162425" cy="601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567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38661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как форме </a:t>
            </a:r>
            <a:r>
              <a:rPr lang="ru-RU" sz="3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ГИА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допускаются обучающиеся, не имеющие академической задолженности и в полном объеме выполнившие учебный план или индивидуальный учебный план, а также успешно написавшие итоговое сочинение (изложение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текущего года для участия в ЕГЭ регистрируются в образовательном учреждении, в котором они обучаются, в срок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2016г.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82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03468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проведения ЕГЭ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до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01.02.2016 г.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(май-июнь):</a:t>
            </a:r>
            <a:b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выпускников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что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проведение ЕГЭ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предусмотрено.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17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Досрочный </a:t>
            </a:r>
            <a: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 марта  по 10 мая )</a:t>
            </a:r>
            <a: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6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01.02.2016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выпускников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лет;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лиц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окончивших образовательные организации со справкой в предыдущие годы;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выпускников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года, не имеющих академической задолженности, в том числе за итоговое сочинение (изложение), в полном объеме выполнивших учебный план или индивидуальный учебный план и имеющих допуск педагогического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930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56207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/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Проект расписания </a:t>
            </a:r>
            <a:r>
              <a:rPr lang="ru-RU" sz="3100" b="1" dirty="0">
                <a:solidFill>
                  <a:srgbClr val="C00000"/>
                </a:solidFill>
              </a:rPr>
              <a:t>проведения </a:t>
            </a:r>
            <a:r>
              <a:rPr lang="ru-RU" sz="3100" b="1" dirty="0" smtClean="0">
                <a:solidFill>
                  <a:srgbClr val="C00000"/>
                </a:solidFill>
              </a:rPr>
              <a:t>ЕГЭ в 2016 </a:t>
            </a:r>
            <a:r>
              <a:rPr lang="ru-RU" sz="3100" b="1" dirty="0">
                <a:solidFill>
                  <a:srgbClr val="C00000"/>
                </a:solidFill>
              </a:rPr>
              <a:t>году </a:t>
            </a:r>
            <a:r>
              <a:rPr lang="ru-RU" sz="3100" b="1" dirty="0"/>
              <a:t> 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74133083"/>
              </p:ext>
            </p:extLst>
          </p:nvPr>
        </p:nvGraphicFramePr>
        <p:xfrm>
          <a:off x="395536" y="692696"/>
          <a:ext cx="8280920" cy="5663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322"/>
                <a:gridCol w="6457598"/>
              </a:tblGrid>
              <a:tr h="3303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(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география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литература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Б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(ср)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(устно)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ru-RU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</a:t>
                      </a:r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физика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 русский язык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математика Б, математика П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660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(ср)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география, химия,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иностранные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(устно)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(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резерв: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литература, физика, история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128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проводится по 14 общеобразовательным предметам.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аттестата о среднем общем образовании выпускники текущего года сдают обязательные предметы — русский язык и математику.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ЕГЭ участники сдают на добровольной основе: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 информационно-коммуникационные технологии (ИКТ).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</a:t>
            </a:r>
          </a:p>
          <a:p>
            <a:pPr lvl="0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 (английский, немецкий, французский и испанский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21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295</Words>
  <Application>Microsoft Office PowerPoint</Application>
  <PresentationFormat>Экран (4:3)</PresentationFormat>
  <Paragraphs>109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Единое областное  родительское собрание по вопросам организации и проведения ГИА в 2016 г. выпускников  XI класса</vt:lpstr>
      <vt:lpstr>Формы прохождения ГИА</vt:lpstr>
      <vt:lpstr>Единый государственный экзамен (ЕГЭ) — это форма государственной итоговой аттестации  по образовательным программам среднего общего образования(ГИА).</vt:lpstr>
      <vt:lpstr>Слайд 4</vt:lpstr>
      <vt:lpstr>  УЧАСТНИКИ ЕГЭ   К ЕГЭ как форме ГИА допускаются обучающиеся, не имеющие академической задолженности и в полном объеме выполнившие учебный план или индивидуальный учебный план, а также успешно написавшие итоговое сочинение (изложение).  Выпускники текущего года для участия в ЕГЭ регистрируются в образовательном учреждении, в котором они обучаются, в срок до 1 февраля 2016г. </vt:lpstr>
      <vt:lpstr> Сроки проведения ЕГЭ  Регистрация до 01.02.2016 г. Основной период (май-июнь):  - выпускников текущего года; - выпускников прошлых лет.   Обращаем внимание, что в 2016 году проведение ЕГЭ в сентябре  не предусмотрено.  </vt:lpstr>
      <vt:lpstr>                Досрочный период  (19 марта  по 10 мая )  2016 года.                               Регистрация до 01.02.2016 г.                   Предусмотрен для:    -  выпускников прошлых лет;    - лиц, окончивших образовательные организации со справкой в предыдущие годы;    - выпускников текущего года, не имеющих академической задолженности, в том числе за итоговое сочинение (изложение), в полном объеме выполнивших учебный план или индивидуальный учебный план и имеющих допуск педагогического совета.   </vt:lpstr>
      <vt:lpstr> Проект расписания проведения ЕГЭ в 2016 году   </vt:lpstr>
      <vt:lpstr>ПРЕДМЕТЫ ЕГЭ </vt:lpstr>
      <vt:lpstr>ЗАДАНИЯ ЕГЭ Экзаменационные задания ЕГЭ — контрольные измерительные материалы (КИМ) представляют собой комплексы заданий стандартизированной формы, выполнение которых позволяет установить уровень освоения федерального государственного образовательного стандарта.   КИМ разрабатываются Федеральным институтом педагогических измерений (ФИПИ).   </vt:lpstr>
      <vt:lpstr>http://www.fipi.ru </vt:lpstr>
      <vt:lpstr>Слайд 12</vt:lpstr>
      <vt:lpstr>Слайд 13</vt:lpstr>
      <vt:lpstr> РЕЗУЛЬТАТЫ ЕГЭ  При проведении ЕГЭ используется стобалльная система оценки.   По каждому предмету ЕГЭ установлено минимальное количество баллов, преодоление которого подтверждает освоение основных общеобразовательных программ. </vt:lpstr>
      <vt:lpstr>Слайд 15</vt:lpstr>
      <vt:lpstr> Для того чтобы получить школьный аттестат, выпускнику школы текущего года необходимо сдать два обязательных экзамена в форме ЕГЭ русский язык и математику.    По каждому из них нужно набрать не ниже минимального количества баллов: русский язык – 24 балла математика (базовая) – 8 заданий математика (профильная) – 27 баллов   </vt:lpstr>
      <vt:lpstr>В соответствии с Концепцией развития математического образования в Российской Федерации ЕГЭ по математике в новом учебном году будет разделен на два уровня:  базовый и профильный.    Успешная сдача ЕГЭ по математике базового уровня позволяет поступить в вузы, у которых в перечне вступительных испытаний при приеме на обучение по образовательным программам высшего образования – программам бакалавриата и программам специалитета отсутствует предмет «Математика».   Результаты ЕГЭ по математике профильного уровня позволяют поступать в вузы, имеющие в перечне вступительных испытаний при приеме на обучение по образовательным программам высшего образования – программам бакалавриата и программам специалитета предмет «Математика».</vt:lpstr>
      <vt:lpstr>СТРУКТУРА ЭКЗАМЕНАЦИОННОЙ РАБОТЫ по математике  Базовый уровень На выполнение экзаменационной работы отводится  3 часа (180 минут).   Экзаменационная работа состоит из одной части, включающей 20 заданий с кратким ответом базового уровня сложности. Минимальное количество заданий, необходимое для сдачи экзамена – 8.  Ответом к каждому из заданий 1–20 является целое число или конечная десятичная дробь, или последовательность цифр.  Задание с кратким ответом считается выполненным, если верный ответ записан в бланке ответов № 1 в той форме, которая предусмотрена инструкцией по выполнению задания.</vt:lpstr>
      <vt:lpstr>  Профильный уровень Минимальный порог – 27 баллов. Экзаменационная работа состоит из двух частей, которые различаются по содержанию, сложности и числу заданий.  Определяющим признаком каждой части работы является форма заданий: часть 1 содержит 9 заданий (задания 1–9) с кратким ответом; часть 2 содержит пять заданий (задания 10–14) с кратким ответом и семь заданий (задания 15 - 21) с развёрнутым ответом. Пересдача математики возможна на базовом или профильном уровнях. </vt:lpstr>
      <vt:lpstr>Результаты ЕГЭ по русскому языку обязательны при поступлении в вузы на каждое направление подготовки (специальность).  Минимальное количество баллов по русскому языку — 24 балла.  На выполнение экзаменационной работы отводится 3,5 часа (210 минут).</vt:lpstr>
      <vt:lpstr>НЕУДОВЛЕТВОРИТЕЛЬНЫЙ РЕЗУЛЬТАТ  Если участник ЕГЭ получит результат ниже установленного минимального количества баллов по одному из обязательных учебных предметов, он имеет право на повторную сдачу в дополнительные сроки, предусмотренные единым расписанием.  В случае если участник ЕГЭ не получает минимального количества баллов ЕГЭ по двум обязательным предметам, пересдача ЕГЭ для таких участников ЕГЭ предусмотрена только через год. </vt:lpstr>
      <vt:lpstr> Апелляция Для обеспечения права на объективное оценивание участникам ЕГЭ предоставляется право подать в письменной форме апелляцию:  - о нарушении установленного порядка проведения ЕГЭ по общеобразовательному предмету;   - о несогласии с выставленными баллами. Не принимаются апелляции: по вопросам содержания и структуры КИМ по общеобразовательным предметам по вопросам, связанным с нарушением участником ЕГЭ установленных требований к выполнению экзаменационной работы.  </vt:lpstr>
      <vt:lpstr>Правила и процедура проведения ЕГЭ </vt:lpstr>
      <vt:lpstr> Горячая линия Рособрнадзора по вопросам ЕГЭ-2016 </vt:lpstr>
      <vt:lpstr>http://rcoi.info/ </vt:lpstr>
      <vt:lpstr>http://www.fipi.ru </vt:lpstr>
      <vt:lpstr>http://www.ege.edu.ru</vt:lpstr>
      <vt:lpstr>http://egeigia.ru </vt:lpstr>
      <vt:lpstr>http://ege.yandex.ru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Единое областное  родительское собрание по вопросам организации и проведения ГИА в 2015г. выпускников XI классов</dc:title>
  <dc:creator>User</dc:creator>
  <cp:lastModifiedBy>user</cp:lastModifiedBy>
  <cp:revision>10</cp:revision>
  <dcterms:created xsi:type="dcterms:W3CDTF">2015-01-23T05:22:45Z</dcterms:created>
  <dcterms:modified xsi:type="dcterms:W3CDTF">2016-01-28T06:57:50Z</dcterms:modified>
</cp:coreProperties>
</file>