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68" r:id="rId5"/>
    <p:sldId id="265" r:id="rId6"/>
    <p:sldId id="283" r:id="rId7"/>
    <p:sldId id="282" r:id="rId8"/>
    <p:sldId id="260" r:id="rId9"/>
    <p:sldId id="270" r:id="rId10"/>
    <p:sldId id="284" r:id="rId11"/>
    <p:sldId id="272" r:id="rId12"/>
    <p:sldId id="271" r:id="rId13"/>
    <p:sldId id="277" r:id="rId14"/>
    <p:sldId id="27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12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32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9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95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283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34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999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08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855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4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07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FE73D-3C41-45F3-A5AF-34CB4803EADA}" type="datetimeFigureOut">
              <a:rPr lang="ru-RU" smtClean="0"/>
              <a:t>23.01.2015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3342B-D7F1-43CE-AA44-232B37939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3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e.edu.ru/ru/classes-11/egerus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ege@obrnadzor.gov.ru" TargetMode="External"/><Relationship Id="rId2" Type="http://schemas.openxmlformats.org/officeDocument/2006/relationships/hyperlink" Target="http://www.obramur.ru/news/1763-------2015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ege.edu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" TargetMode="External"/><Relationship Id="rId2" Type="http://schemas.openxmlformats.org/officeDocument/2006/relationships/hyperlink" Target="http://www.ege.edu.ru/ru/main/brief-glossary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областное  родительское собрание по вопросам организации и проведения ГИА в 2015г. выпускников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542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Рекомендуемый минимальный результат выполнения экзаменационной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предметной области «Математика», –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баллов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набранные в сумме за выполнение заданий всех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трёх модулей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условии, что из них не менее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баллов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модулю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«Алгебра», не менее 2 баллов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модулю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«Геометрия»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менее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модулю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«Реальная математика»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минимального результата даёт выпускнику право на получение, в соответствии с учебным планом образовательного учреждения, итоговой отметки 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математике.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0176880"/>
              </p:ext>
            </p:extLst>
          </p:nvPr>
        </p:nvGraphicFramePr>
        <p:xfrm>
          <a:off x="467544" y="4437112"/>
          <a:ext cx="8229600" cy="1880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 по пятибалльной шкале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«2»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«3»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«4»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«5»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Суммарный балл за работу в целом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– 7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– 15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– 22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– 38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896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получить школьный аттестат, выпускнику школ текущего года необходимо сдать два обязательных экзамена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русский </a:t>
            </a:r>
            <a:r>
              <a:rPr lang="ru-RU" sz="3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язык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математику. 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каждому из них нужно набрать не ниже минимального количества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баллов: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– 18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- 8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066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603468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НЕУДОВЛЕТВОРИТЕЛЬНЫЙ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участник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неудовлетворительный результат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 одному из обязательных учебных предметов, он имеет право на повторную сдачу в дополнительные сроки, предусмотренные единым расписанием.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участник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получает неудовлетворительный результат по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двум обязательным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он оставляется на повторное обучение.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581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Апелляция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права на объективное оценивание участникам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предоставляется право подать в письменной форме апелляцию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нарушении установленного порядка проведения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 общеобразовательному предмету; 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несогласии с выставленными баллами.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принимаются апелляции: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 вопросам содержания и структуры КИМ по общеобразовательным предметам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 вопросам, связанным с нарушением участником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установленных требований к выполнению экзаменационной работы.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638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Горячая </a:t>
            </a:r>
            <a:r>
              <a:rPr lang="ru-RU" sz="3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линия </a:t>
            </a:r>
            <a:r>
              <a:rPr lang="ru-RU" sz="36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Рособрнадзора</a:t>
            </a:r>
            <a:r>
              <a:rPr lang="ru-RU" sz="3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по вопросам </a:t>
            </a:r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ОГЭ-2015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можно задать по телефону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(495) 984-89-19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понедельника по пятницу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09:00 до 17:00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московскому времени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Амурской области звонки по вопросам ЕГЭ-2015 принимаются по телефону (4162) 226 528.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почты 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ege@obrnadzor.gov.ru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5201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ru-RU" u="sng" dirty="0" smtClean="0">
                <a:hlinkClick r:id="rId2"/>
              </a:rPr>
              <a:t>www.ege.edu.ru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 l="13001" t="23517" r="14215" b="4908"/>
          <a:stretch>
            <a:fillRect/>
          </a:stretch>
        </p:blipFill>
        <p:spPr bwMode="auto">
          <a:xfrm>
            <a:off x="611560" y="1340768"/>
            <a:ext cx="799288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261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прохождения ГИА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ЭКЗАМЕН-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форма государственной итоговой аттестации по образовательным программам основного общего образования. При проведении ОГЭ используются контрольные измерительные материалы стандартизированной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формы).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ВЫПУСКНОЙЙ ЭКЗАМЕН -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ГВЭ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ГИА в виде письменных и устных экзаменов с использованием текстов, тем, заданий,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билетов).</a:t>
            </a:r>
            <a:r>
              <a:rPr lang="ru-RU" dirty="0"/>
              <a:t/>
            </a:r>
            <a:br>
              <a:rPr lang="ru-RU" dirty="0"/>
            </a:b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727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аттестата участники сдают обязательные экзамены: 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и математика.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участники могут сдавать экзамены по выбору: литература, физика, химия, биология, география, история, обществознание, информатика и ИКТ, иностранные языки (4), родной язык и родная литература.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080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931543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Экзаменационные задания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контрольные измерительные материалы (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представляют собой комплексы заданий стандартизированной формы, выполнение которых позволяет установить уровень освоения федерального государственного образовательного стандарта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разрабатываются 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Федеральным институтом педагогических измерений (ФИПИ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> </a:t>
            </a:r>
            <a:br>
              <a:rPr lang="ru-RU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8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http://www.fipi.ru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12708" r="8638" b="6250"/>
          <a:stretch/>
        </p:blipFill>
        <p:spPr bwMode="auto">
          <a:xfrm>
            <a:off x="427745" y="1556792"/>
            <a:ext cx="8291103" cy="48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9387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Открытый банк заданий ОГЭ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0" t="11569" r="8046" b="6640"/>
          <a:stretch/>
        </p:blipFill>
        <p:spPr bwMode="auto">
          <a:xfrm>
            <a:off x="611560" y="1628800"/>
            <a:ext cx="783682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019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расписания ОГЭ в 2015г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этап: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(среда) – обществознание, химия, литература, информатика и ИКТ;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(суббота) – математика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июня (вторник) – география, история, биология, иностранные языки, физика;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июня (пятница) – русский язык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Досрочный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апреля (понедельник) по 17 мая (суббота) – по всем учебным предметам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(вторник) – география, химия, литература, история, физика, иностранные языки, обществознание, биология, информатика и ИКТ;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(понедельник) – русский язык, математика;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(четверг) – по всем учебным предметам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806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38661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</a:t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 и ГВЭ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допускаются обучающиеся, не имеющие академической задолженности и в полном объеме выполнившие учебный план или индивидуальный учебный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план.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Выпускники текущего года для участия в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ГЭ и ГВЭ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регистрируются в образовательном учреждении, в котором они обучаются, в срок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 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2015г</a:t>
            </a: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825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99592" y="27202"/>
            <a:ext cx="7776864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Шкала пересчета первичного балла за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выполнение экзаменационной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отметку по пятибалльной шкале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220285"/>
              </p:ext>
            </p:extLst>
          </p:nvPr>
        </p:nvGraphicFramePr>
        <p:xfrm>
          <a:off x="395535" y="2068840"/>
          <a:ext cx="8507290" cy="4604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1458"/>
                <a:gridCol w="1701458"/>
                <a:gridCol w="1701458"/>
                <a:gridCol w="1701458"/>
                <a:gridCol w="1701458"/>
              </a:tblGrid>
              <a:tr h="770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 по пятибалльной шкале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«2»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«3»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       «4»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       «5»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037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Общий балл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 – 17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 – 27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   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– 36,</a:t>
                      </a:r>
                      <a:b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не менее 4 баллов по критериям ГК1 - ГК4. Если по критериям ГК1–ГК4 учащийся набрал менее 4 баллов, выставляется отметка «3».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   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 – 42,</a:t>
                      </a:r>
                      <a:b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не менее 6 баллов по критериям ГК1 - ГК4. Если по критериям ГК1–ГК4 учащийся набрал менее 6 баллов, выставляется отметка «4».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846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234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Единое областное  родительское собрание по вопросам организации и проведения ГИА в 2015г. выпускников IX классов</vt:lpstr>
      <vt:lpstr>Формы прохождения ГИА</vt:lpstr>
      <vt:lpstr>  Для получения аттестата участники сдают обязательные экзамены: русский язык и математика.   </vt:lpstr>
      <vt:lpstr>ЗАДАНИЯ ОГЭ  Экзаменационные задания ОГЭ — контрольные измерительные материалы (КИМ) представляют собой комплексы заданий стандартизированной формы, выполнение которых позволяет установить уровень освоения федерального государственного образовательного стандарта.   КИМ разрабатываются Федеральным институтом педагогических измерений (ФИПИ).   </vt:lpstr>
      <vt:lpstr>http://www.fipi.ru </vt:lpstr>
      <vt:lpstr>Открытый банк заданий ОГЭ</vt:lpstr>
      <vt:lpstr>        Проект расписания ОГЭ в 2015г  Основной этап: 28 мая (среда) – обществознание, химия, литература, информатика и ИКТ; 31 мая (суббота) – математика; 3 июня (вторник) – география, история, биология, иностранные языки, физика; 6 июня (пятница) – русский язык  Досрочный этап: с 21 апреля (понедельник) по 17 мая (суббота) – по всем учебным предметам  Дополнительный этап: 10 июня (вторник) – география, химия, литература, история, физика, иностранные языки, обществознание, биология, информатика и ИКТ; 16 июня (понедельник) – русский язык, математика; 19 июня (четверг) – по всем учебным предметам      </vt:lpstr>
      <vt:lpstr>  УЧАСТНИКИ ОГЭ    К ОГЭ и ГВЭ  допускаются обучающиеся, не имеющие академической задолженности и в полном объеме выполнившие учебный план или индивидуальный учебный план.  Выпускники текущего года для участия в ОГЭ и ГВЭ регистрируются в образовательном учреждении, в котором они обучаются, в срок до 1 марта 2015г. </vt:lpstr>
      <vt:lpstr>Презентация PowerPoint</vt:lpstr>
      <vt:lpstr>Рекомендуемый минимальный результат выполнения экзаменационной работы  в предметной области «Математика», – 8 баллов, набранные в сумме за выполнение заданий всех трёх модулей, при условии, что из них не менее 3 баллов по модулю «Алгебра», не менее 2 баллов по модулю «Геометрия» и не менее 2 баллов по модулю «Реальная математика».   Преодоление этого минимального результата даёт выпускнику право на получение, в соответствии с учебным планом образовательного учреждения, итоговой отметки по математике.</vt:lpstr>
      <vt:lpstr> Для того чтобы получить школьный аттестат, выпускнику школ текущего года необходимо сдать два обязательных экзамена  русский язык и математику.    По каждому из них нужно набрать не ниже минимального количества баллов: русский язык – 18 математика - 8   </vt:lpstr>
      <vt:lpstr>НЕУДОВЛЕТВОРИТЕЛЬНЫЙ РЕЗУЛЬТАТ  Если участник ОГЭ  получит неудовлетворительный результат  по одному из обязательных учебных предметов, он имеет право на повторную сдачу в дополнительные сроки, предусмотренные единым расписанием.  В случае если участник ОГЭ получает неудовлетворительный результат по двум обязательным предметам, то он оставляется на повторное обучение.  </vt:lpstr>
      <vt:lpstr> Апелляция Для обеспечения права на объективное оценивание участникам ОГЭ предоставляется право подать в письменной форме апелляцию:  - о нарушении установленного порядка проведения ОГЭ по общеобразовательному предмету;   - о несогласии с выставленными баллами. Не принимаются апелляции: по вопросам содержания и структуры КИМ по общеобразовательным предметам по вопросам, связанным с нарушением участником ОГЭ установленных требований к выполнению экзаменационной работы.  </vt:lpstr>
      <vt:lpstr> Горячая линия Рособрнадзора по вопросам ОГЭ-2015 </vt:lpstr>
      <vt:lpstr>http://www.ege.edu.ru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Единое областное  родительское собрание по вопросам организации и проведения ГИА в 2015г. выпускников XI классов</dc:title>
  <dc:creator>User</dc:creator>
  <cp:lastModifiedBy>User</cp:lastModifiedBy>
  <cp:revision>11</cp:revision>
  <dcterms:created xsi:type="dcterms:W3CDTF">2015-01-23T05:22:45Z</dcterms:created>
  <dcterms:modified xsi:type="dcterms:W3CDTF">2015-01-23T07:00:03Z</dcterms:modified>
</cp:coreProperties>
</file>